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5" r:id="rId2"/>
    <p:sldId id="326" r:id="rId3"/>
    <p:sldId id="302" r:id="rId4"/>
    <p:sldId id="328" r:id="rId5"/>
    <p:sldId id="329" r:id="rId6"/>
    <p:sldId id="324" r:id="rId7"/>
    <p:sldId id="32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01" autoAdjust="0"/>
  </p:normalViewPr>
  <p:slideViewPr>
    <p:cSldViewPr>
      <p:cViewPr>
        <p:scale>
          <a:sx n="74" d="100"/>
          <a:sy n="74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8005B-78CF-481B-940E-E83B5FF1B01F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07/12/2013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8288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Emil </a:t>
            </a:r>
            <a:r>
              <a:rPr lang="en-GB" dirty="0" err="1" smtClean="0">
                <a:solidFill>
                  <a:schemeClr val="bg1"/>
                </a:solidFill>
              </a:rPr>
              <a:t>zatopek</a:t>
            </a:r>
            <a:r>
              <a:rPr lang="en-GB" dirty="0" smtClean="0">
                <a:solidFill>
                  <a:schemeClr val="bg1"/>
                </a:solidFill>
              </a:rPr>
              <a:t> – 5,000m, 10,000m &amp; marathon gold in 1952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3688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8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23528" y="116632"/>
            <a:ext cx="412220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Philippians 3v10-4v1</a:t>
            </a:r>
            <a:endParaRPr lang="en-GB" sz="32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4016" y="692696"/>
            <a:ext cx="8892480" cy="496855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baseline="30000" dirty="0"/>
              <a:t> </a:t>
            </a:r>
            <a:endParaRPr lang="en-GB" sz="2800" b="1" baseline="30000" dirty="0" smtClean="0"/>
          </a:p>
          <a:p>
            <a:r>
              <a:rPr lang="en-GB" sz="2900" i="1" dirty="0"/>
              <a:t>I want to know Christ and the power of his resurrection and the fellowship of sharing in his sufferings, becoming like him in his death, </a:t>
            </a:r>
            <a:r>
              <a:rPr lang="en-GB" sz="2900" b="1" baseline="30000" dirty="0"/>
              <a:t>11</a:t>
            </a:r>
            <a:r>
              <a:rPr lang="en-GB" sz="2900" i="1" dirty="0"/>
              <a:t> and so, somehow, to attain to the resurrection from the dead. </a:t>
            </a:r>
            <a:r>
              <a:rPr lang="en-GB" sz="2900" b="1" baseline="30000" dirty="0"/>
              <a:t>12 </a:t>
            </a:r>
            <a:r>
              <a:rPr lang="en-GB" sz="2900" i="1" dirty="0"/>
              <a:t>Not </a:t>
            </a:r>
            <a:r>
              <a:rPr lang="en-GB" sz="2900" i="1" dirty="0"/>
              <a:t>that I have already obtained all this, or have already been made perfect, but I press on to take hold of that for which Christ Jesus took hold of me.</a:t>
            </a:r>
            <a:r>
              <a:rPr lang="en-GB" sz="2900" dirty="0"/>
              <a:t> </a:t>
            </a:r>
            <a:r>
              <a:rPr lang="en-GB" sz="2900" b="1" baseline="30000" dirty="0"/>
              <a:t>13</a:t>
            </a:r>
            <a:r>
              <a:rPr lang="en-GB" sz="2900" i="1" dirty="0" smtClean="0"/>
              <a:t>Brothers</a:t>
            </a:r>
            <a:r>
              <a:rPr lang="en-GB" sz="2900" i="1" dirty="0"/>
              <a:t>, I do not consider myself yet to have taken hold of it. But one thing I do: forgetting what is behind and straining towards what is ahead, </a:t>
            </a:r>
            <a:r>
              <a:rPr lang="en-GB" sz="2900" b="1" baseline="30000" dirty="0"/>
              <a:t>14</a:t>
            </a:r>
            <a:r>
              <a:rPr lang="en-GB" sz="2900" i="1" dirty="0"/>
              <a:t> I press on towards the goal to win the prize for which God has called me heavenwards in Christ Jesus. </a:t>
            </a:r>
            <a:br>
              <a:rPr lang="en-GB" sz="2900" i="1" dirty="0"/>
            </a:br>
            <a:r>
              <a:rPr lang="en-GB" sz="2800" i="1" dirty="0"/>
              <a:t>    </a:t>
            </a:r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51521" y="5805264"/>
            <a:ext cx="4464495" cy="4045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dirty="0" smtClean="0"/>
              <a:t>Who are the runners?  </a:t>
            </a:r>
            <a:r>
              <a:rPr lang="en-GB" sz="2600" dirty="0"/>
              <a:t>v</a:t>
            </a:r>
            <a:r>
              <a:rPr lang="en-GB" sz="2600" dirty="0" smtClean="0"/>
              <a:t>12, 16, 20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88024" y="5805264"/>
            <a:ext cx="424847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dirty="0" smtClean="0"/>
              <a:t>Who gives out the medals?  v14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32022" y="6309320"/>
            <a:ext cx="6080338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dirty="0" smtClean="0"/>
              <a:t>Where does the medal ceremony happen?  v14</a:t>
            </a:r>
          </a:p>
        </p:txBody>
      </p:sp>
    </p:spTree>
    <p:extLst>
      <p:ext uri="{BB962C8B-B14F-4D97-AF65-F5344CB8AC3E}">
        <p14:creationId xmlns:p14="http://schemas.microsoft.com/office/powerpoint/2010/main" val="12695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5976664" cy="504056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Why is Paul running? V10-13</a:t>
            </a:r>
            <a:endParaRPr lang="en-GB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17658" y="1027303"/>
            <a:ext cx="7970766" cy="6014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b="1" dirty="0" smtClean="0"/>
              <a:t>Notice how Paul runs? And we are called too v17</a:t>
            </a:r>
            <a:endParaRPr lang="en-GB" sz="3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43608" y="1844824"/>
            <a:ext cx="7560840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Singled minded – v13 </a:t>
            </a:r>
            <a:r>
              <a:rPr lang="en-GB" sz="2800" b="1" i="1" dirty="0" smtClean="0"/>
              <a:t>“this one thing I do”</a:t>
            </a:r>
            <a:endParaRPr lang="en-GB" sz="28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1043608" y="2564904"/>
            <a:ext cx="7596844" cy="6480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Looking ahead – v13 </a:t>
            </a:r>
            <a:r>
              <a:rPr lang="en-GB" sz="2800" b="1" i="1" dirty="0" smtClean="0"/>
              <a:t>“forgetting what is behind”</a:t>
            </a:r>
            <a:endParaRPr lang="en-GB" sz="28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67092" y="3501008"/>
            <a:ext cx="7560840" cy="19442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With determination – v13-14 </a:t>
            </a:r>
            <a:r>
              <a:rPr lang="en-GB" sz="2800" b="1" i="1" dirty="0" smtClean="0"/>
              <a:t>“forgetting what is behind and straining towards what is ahead I press on towards the goal to win the prize for which God has called me heavenwards in Christ Jesus”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29474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071"/>
            <a:ext cx="7924800" cy="77809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Well done good and faithful servant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4" name="Picture 2" descr="25 June 1995: President Nelson Mandela, wearing a Springboks jersey, presents the Rugby World Cup trophy to South African captain Francois Piena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36" y="836712"/>
            <a:ext cx="4800600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5976664" cy="504056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Why is Paul running? V10-13</a:t>
            </a:r>
            <a:endParaRPr lang="en-GB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17658" y="1027303"/>
            <a:ext cx="7970766" cy="6735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Notice how Paul run? And we are called too v17</a:t>
            </a:r>
            <a:endParaRPr lang="en-GB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43608" y="1844824"/>
            <a:ext cx="7560840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Singled minded – v13 </a:t>
            </a:r>
            <a:r>
              <a:rPr lang="en-GB" sz="2800" b="1" i="1" dirty="0" smtClean="0"/>
              <a:t>“this one thing I do”</a:t>
            </a:r>
            <a:endParaRPr lang="en-GB" sz="28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1043608" y="2564904"/>
            <a:ext cx="7596844" cy="6480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Looking ahead – v13 </a:t>
            </a:r>
            <a:r>
              <a:rPr lang="en-GB" sz="2800" b="1" i="1" dirty="0" smtClean="0"/>
              <a:t>“forgetting what is behind”</a:t>
            </a:r>
            <a:endParaRPr lang="en-GB" sz="28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67092" y="3501008"/>
            <a:ext cx="7560840" cy="19442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With determination – v13-14 </a:t>
            </a:r>
            <a:r>
              <a:rPr lang="en-GB" sz="2800" b="1" i="1" dirty="0" smtClean="0"/>
              <a:t>“forgetting what is behind and straining towards what is ahead I press on towards the goal to win the prize for which God has called me heavenwards in Christ Jesus”</a:t>
            </a:r>
            <a:endParaRPr lang="en-GB" sz="2800" b="1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1065312" y="5589240"/>
            <a:ext cx="7560840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Avoiding obstacles – v18-19 “many live as enemies of the cross”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720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EFD1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50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60648"/>
            <a:ext cx="8280920" cy="95410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lt1"/>
                </a:solidFill>
              </a:rPr>
              <a:t>Their </a:t>
            </a:r>
            <a:r>
              <a:rPr lang="en-GB" sz="2800" b="1" dirty="0">
                <a:solidFill>
                  <a:schemeClr val="lt1"/>
                </a:solidFill>
              </a:rPr>
              <a:t>god is their stomach </a:t>
            </a:r>
            <a:r>
              <a:rPr lang="en-GB" sz="2800" b="1" dirty="0" smtClean="0">
                <a:solidFill>
                  <a:schemeClr val="lt1"/>
                </a:solidFill>
              </a:rPr>
              <a:t>..their mind is on earthly things – </a:t>
            </a:r>
            <a:r>
              <a:rPr lang="en-GB" sz="2800" b="1" dirty="0">
                <a:solidFill>
                  <a:schemeClr val="lt1"/>
                </a:solidFill>
              </a:rPr>
              <a:t>v19</a:t>
            </a:r>
          </a:p>
        </p:txBody>
      </p:sp>
    </p:spTree>
    <p:extLst>
      <p:ext uri="{BB962C8B-B14F-4D97-AF65-F5344CB8AC3E}">
        <p14:creationId xmlns:p14="http://schemas.microsoft.com/office/powerpoint/2010/main" val="8118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332656"/>
            <a:ext cx="7920880" cy="1440160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Running is tiring – “I was unable to walk for a whole week after that, so much did the race take out of me” Emil </a:t>
            </a:r>
            <a:r>
              <a:rPr lang="en-GB" sz="3200" b="1" dirty="0" err="1" smtClean="0"/>
              <a:t>Zatopek</a:t>
            </a:r>
            <a:r>
              <a:rPr lang="en-GB" sz="3200" b="1" dirty="0" smtClean="0"/>
              <a:t> </a:t>
            </a:r>
            <a:endParaRPr lang="en-GB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52809" y="1916832"/>
            <a:ext cx="5306470" cy="6735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/>
              <a:t>Paul finishes with a positive</a:t>
            </a:r>
            <a:endParaRPr lang="en-GB" sz="3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827584" y="2734353"/>
            <a:ext cx="7560840" cy="364697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/>
              <a:t>v20-4v1 “</a:t>
            </a:r>
            <a:r>
              <a:rPr lang="en-GB" sz="2800" i="1" dirty="0"/>
              <a:t>But our citizenship is in heaven. And we eagerly await a Saviour from there, the Lord Jesus Christ, </a:t>
            </a:r>
            <a:r>
              <a:rPr lang="en-GB" i="1" baseline="30000" dirty="0"/>
              <a:t>21</a:t>
            </a:r>
            <a:r>
              <a:rPr lang="en-GB" sz="2800" i="1" dirty="0"/>
              <a:t> who, by the power that enables him to bring everything under his control, </a:t>
            </a:r>
            <a:r>
              <a:rPr lang="en-GB" sz="2800" b="1" i="1" dirty="0"/>
              <a:t>will transform our lowly bodies so that they will be like his glorious body.</a:t>
            </a:r>
            <a:endParaRPr lang="en-GB" sz="2800" i="1" dirty="0"/>
          </a:p>
          <a:p>
            <a:r>
              <a:rPr lang="en-GB" i="1" baseline="30000" dirty="0"/>
              <a:t>4v1</a:t>
            </a:r>
            <a:r>
              <a:rPr lang="en-GB" sz="2800" i="1" dirty="0"/>
              <a:t> Therefore, my brothers, you whom I love and long for, my joy and crown, stand firm in the Lord </a:t>
            </a:r>
            <a:r>
              <a:rPr lang="en-GB" sz="2800" b="1" i="1" dirty="0"/>
              <a:t>in this way</a:t>
            </a:r>
            <a:r>
              <a:rPr lang="en-GB" sz="2800" i="1" dirty="0"/>
              <a:t>, dear friends</a:t>
            </a:r>
            <a:r>
              <a:rPr lang="en-GB" sz="2800" i="1" dirty="0" smtClean="0"/>
              <a:t>!</a:t>
            </a:r>
            <a:r>
              <a:rPr lang="en-GB" sz="2800" b="1" i="1" dirty="0" smtClean="0"/>
              <a:t>”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29056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17878</TotalTime>
  <Words>276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Emil zatopek – 5,000m, 10,000m &amp; marathon gold in 1952</vt:lpstr>
      <vt:lpstr>PowerPoint Presentation</vt:lpstr>
      <vt:lpstr>PowerPoint Presentation</vt:lpstr>
      <vt:lpstr>Well done good and faithful servant</vt:lpstr>
      <vt:lpstr>PowerPoint Presentation</vt:lpstr>
      <vt:lpstr>PowerPoint Presentation</vt:lpstr>
      <vt:lpstr>PowerPoint Presentation</vt:lpstr>
    </vt:vector>
  </TitlesOfParts>
  <Manager>Andrew Taylor</Manager>
  <Company>Grace Fellowship(Ashford)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3v12-4v1 Eyes on the Prize</dc:title>
  <dc:creator>Gracefellowship(ashford)</dc:creator>
  <cp:lastModifiedBy>User</cp:lastModifiedBy>
  <cp:revision>209</cp:revision>
  <dcterms:created xsi:type="dcterms:W3CDTF">2012-10-06T15:36:29Z</dcterms:created>
  <dcterms:modified xsi:type="dcterms:W3CDTF">2013-12-07T16:18:13Z</dcterms:modified>
</cp:coreProperties>
</file>